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2" r:id="rId2"/>
    <p:sldId id="257" r:id="rId3"/>
    <p:sldId id="276" r:id="rId4"/>
    <p:sldId id="293" r:id="rId5"/>
    <p:sldId id="274" r:id="rId6"/>
    <p:sldId id="275" r:id="rId7"/>
    <p:sldId id="284" r:id="rId8"/>
    <p:sldId id="277" r:id="rId9"/>
    <p:sldId id="296" r:id="rId10"/>
    <p:sldId id="279" r:id="rId11"/>
    <p:sldId id="286" r:id="rId12"/>
    <p:sldId id="294" r:id="rId13"/>
    <p:sldId id="299" r:id="rId14"/>
    <p:sldId id="297" r:id="rId15"/>
    <p:sldId id="298" r:id="rId16"/>
    <p:sldId id="283" r:id="rId17"/>
    <p:sldId id="288" r:id="rId18"/>
    <p:sldId id="280" r:id="rId19"/>
    <p:sldId id="281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AF8BFE2-615A-4AC2-9BFF-EFE060D48141}">
          <p14:sldIdLst>
            <p14:sldId id="262"/>
            <p14:sldId id="257"/>
            <p14:sldId id="276"/>
            <p14:sldId id="293"/>
            <p14:sldId id="287"/>
            <p14:sldId id="274"/>
            <p14:sldId id="275"/>
            <p14:sldId id="284"/>
            <p14:sldId id="277"/>
            <p14:sldId id="279"/>
            <p14:sldId id="278"/>
            <p14:sldId id="285"/>
            <p14:sldId id="289"/>
            <p14:sldId id="292"/>
            <p14:sldId id="286"/>
            <p14:sldId id="283"/>
            <p14:sldId id="288"/>
            <p14:sldId id="290"/>
            <p14:sldId id="291"/>
            <p14:sldId id="280"/>
            <p14:sldId id="281"/>
          </p14:sldIdLst>
        </p14:section>
        <p14:section name="Раздел без заголовка" id="{DAF1F06E-3AD4-4781-89FC-32751D994D5D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0A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8" autoAdjust="0"/>
    <p:restoredTop sz="86310" autoAdjust="0"/>
  </p:normalViewPr>
  <p:slideViewPr>
    <p:cSldViewPr>
      <p:cViewPr varScale="1">
        <p:scale>
          <a:sx n="93" d="100"/>
          <a:sy n="93" d="100"/>
        </p:scale>
        <p:origin x="-21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F7127-27A9-4A1E-8067-80C2384725F6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98CF9-58E5-4E50-B38E-441B9A8E8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9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98CF9-58E5-4E50-B38E-441B9A8E8F4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nsportal.ru/sites/default/files/2012/10/29/primernye_varianty_nachala_i_okonchaniyaya_urokov.docx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://nsportal.ru/shkola/tekhnologiya/library/2015/03/16/organizatsiya-refleksii-na-urokakh-tekhnologii-v-usloviyakh" TargetMode="External"/><Relationship Id="rId5" Type="http://schemas.openxmlformats.org/officeDocument/2006/relationships/hyperlink" Target="http://www.uchportal.ru/_ld/149/14965_fizminutki.rar" TargetMode="External"/><Relationship Id="rId4" Type="http://schemas.openxmlformats.org/officeDocument/2006/relationships/hyperlink" Target="http://fs01.metod-kopilka.ru/files/2014/11/20/Zdorovesberegayuschie_tehnologii_1416470836.r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003.radikal.ru/i203/1205/b3/ef48552414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065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2985" y="620688"/>
            <a:ext cx="8018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2240" y="1142984"/>
            <a:ext cx="58671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«Использование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здоровьесбергающих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технологий в работе с воспитанниками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047" y="500063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Костенко Е.А. педагог дополнительного образования, кружок «Мастерица», </a:t>
            </a:r>
          </a:p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КГУ «Детский дом №-1, г.Акколь»</a:t>
            </a:r>
          </a:p>
          <a:p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9735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332656"/>
            <a:ext cx="7560840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Приемы </a:t>
            </a:r>
            <a:r>
              <a:rPr lang="ru-RU" sz="3600" dirty="0" err="1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600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технологий на кружковых занятиях</a:t>
            </a:r>
            <a:endParaRPr lang="ru-RU" sz="36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859338"/>
            <a:ext cx="6786610" cy="378565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Профилактические методики: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глаз; самомассаж, пальчиковая гимнастика,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динамичекие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паузы. 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Освоение элементарных навыков гигиены: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и общественная гигиена, мытье рук, проветривание и уборка кабинета, использование личного платка и т.д.</a:t>
            </a:r>
          </a:p>
          <a:p>
            <a:pPr algn="just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социально-психологического благополучия: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психологический настрой, релаксация, рефлексия.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12941697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1656" y="142852"/>
            <a:ext cx="4608512" cy="157163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857892"/>
            <a:ext cx="9001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занятий, у детей в первую очередь устают глаза, шея  и плечевой пояс. Поэтому  необходимы хорошее освещение, гимнастика для глаз 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Администратор\Desktop\сентябрь-17г\кружок\20170927_172859.jpg"/>
          <p:cNvPicPr/>
          <p:nvPr/>
        </p:nvPicPr>
        <p:blipFill>
          <a:blip r:embed="rId4" cstate="print"/>
          <a:srcRect l="2796" t="517" r="2393"/>
          <a:stretch>
            <a:fillRect/>
          </a:stretch>
        </p:blipFill>
        <p:spPr bwMode="auto">
          <a:xfrm rot="5400000">
            <a:off x="-755249" y="1040945"/>
            <a:ext cx="4844534" cy="30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Администратор\Desktop\февраль-18г\Camera\20180301_164130.jpg"/>
          <p:cNvPicPr/>
          <p:nvPr/>
        </p:nvPicPr>
        <p:blipFill>
          <a:blip r:embed="rId5" cstate="print"/>
          <a:srcRect r="2613" b="6249"/>
          <a:stretch>
            <a:fillRect/>
          </a:stretch>
        </p:blipFill>
        <p:spPr bwMode="auto">
          <a:xfrm>
            <a:off x="2714612" y="3500438"/>
            <a:ext cx="4214842" cy="2428892"/>
          </a:xfrm>
          <a:prstGeom prst="rect">
            <a:avLst/>
          </a:prstGeom>
          <a:noFill/>
        </p:spPr>
      </p:pic>
      <p:pic>
        <p:nvPicPr>
          <p:cNvPr id="7" name="Рисунок 6" descr="C:\Users\Администратор\Desktop\сентябрь-17г\кружок\20170912_171249.jpg"/>
          <p:cNvPicPr/>
          <p:nvPr/>
        </p:nvPicPr>
        <p:blipFill>
          <a:blip r:embed="rId6" cstate="print"/>
          <a:srcRect t="-18" r="13932"/>
          <a:stretch>
            <a:fillRect/>
          </a:stretch>
        </p:blipFill>
        <p:spPr bwMode="auto">
          <a:xfrm rot="5400000">
            <a:off x="5532092" y="754396"/>
            <a:ext cx="4034886" cy="28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3444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1656" y="692696"/>
            <a:ext cx="4608512" cy="16561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Медико-профилактические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3388930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-круговые вращения глазами;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-повороты глаз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лево-в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право, вверх-вниз;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-вычерчивание глазами четырехугольника;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-вычерчивание глазами «восьмерки».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Администратор\Desktop\февраль-18г\Camera\20180301_164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746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Desktop\февраль-18г\Camera\20180301_164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5" y="3357562"/>
            <a:ext cx="4857784" cy="28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3444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1656" y="692696"/>
            <a:ext cx="4608512" cy="16561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Медико-профилактические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5857892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Пальминг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снятия напряжения с глаз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Администратор\Desktop\февраль-18г\Camera\20180301_164257.jpg"/>
          <p:cNvPicPr/>
          <p:nvPr/>
        </p:nvPicPr>
        <p:blipFill>
          <a:blip r:embed="rId3" cstate="print"/>
          <a:srcRect r="21213" b="-62"/>
          <a:stretch>
            <a:fillRect/>
          </a:stretch>
        </p:blipFill>
        <p:spPr bwMode="auto">
          <a:xfrm>
            <a:off x="4714844" y="2500306"/>
            <a:ext cx="42863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астер-класс ободки\МК фото\IMG_0222.JPG"/>
          <p:cNvPicPr/>
          <p:nvPr/>
        </p:nvPicPr>
        <p:blipFill>
          <a:blip r:embed="rId4" cstate="print"/>
          <a:srcRect l="25814" t="7692" r="641"/>
          <a:stretch>
            <a:fillRect/>
          </a:stretch>
        </p:blipFill>
        <p:spPr bwMode="auto">
          <a:xfrm>
            <a:off x="214282" y="142852"/>
            <a:ext cx="4371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472" y="3982998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Ритмопластика на занятиях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444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7104" y="692696"/>
            <a:ext cx="83433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Физкультминутки,  динамические паузы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использование этих форм работы определяются практической необходимостью дать детям кратковременный отдых во время занятий, связанных с большим напряжением из за однообразного положения тела.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Ритмопластика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музыкальный слух, движения под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музыку. Основное направление – раскрепощение ребенка. Много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радости и восторга приносят детям ритмические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 Причем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малышей нет чувства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застенчивости, 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старших. Детям нравится танцевальные ритмичные движения. Они мобилизуют физические силы, вырабатывают грацию, координацию движений, укрепляют и развивают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дыхание ,способствуют выработке многих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необходимых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4059264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496" y="4357694"/>
            <a:ext cx="467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занятиях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3214686"/>
            <a:ext cx="39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G:\20180305_103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507209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20180305_103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00504"/>
            <a:ext cx="45573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4319431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29040"/>
            <a:ext cx="835824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благоприятного психологического климата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занятии играет особую роль. Пожалуй, одним из важнейших аспектов является именно психологический комфорт учащихся во время занятий. С одной стороны, таким образом, решается задача предупреждения утомления учащихся, с другой — появляется дополнительный стимул для раскрытия творческих возможностей каждого ребенка.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Доброжелательная обстановка на занятии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спокойная беседа, внимание к каждому высказыванию, позитивная реакция педагога на желание ребенка выразить свою точку зрения, тактичное исправление допущенных ошибок, поощрение к самостоятельной мыслительной деятельности, уместный юмор или небольшое историческое отступление — вот далеко не весь арсенал, которым может располагать педагог, стремящийся к раскрытию способностей каждого воспитанника.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4319431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361656" y="214290"/>
            <a:ext cx="4608512" cy="157163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Технология обеспечения социально-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психилогического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благополучия ребенка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352418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на занятиях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609329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на занятиях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Администратор\Desktop\сентябрь-17г\кружок\20170927_172510.jpg"/>
          <p:cNvPicPr/>
          <p:nvPr/>
        </p:nvPicPr>
        <p:blipFill>
          <a:blip r:embed="rId4" cstate="print"/>
          <a:srcRect l="2528" t="4095" r="9367" b="4106"/>
          <a:stretch>
            <a:fillRect/>
          </a:stretch>
        </p:blipFill>
        <p:spPr bwMode="auto">
          <a:xfrm rot="5400000">
            <a:off x="4682148" y="2604472"/>
            <a:ext cx="4370418" cy="2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20180305_1036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3857652" cy="261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20180305_1038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5231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91880" y="323176"/>
            <a:ext cx="3538736" cy="11430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РЕЗУЛЬТАТ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28794" y="1571612"/>
            <a:ext cx="6429420" cy="4572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учебном процессе позволяет обучающимся успешно адаптироваться в образовательном и социальном пространстве, раскрыть творческие способности, педагогу эффективно проводить профилактику асоциального поведения.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06306199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71800" y="323176"/>
            <a:ext cx="5256584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Список литературы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8816" y="1268760"/>
            <a:ext cx="8229600" cy="51125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1.Здоровьесберегающее образование: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приклад, аспекты: сб. ст. /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 [и др.]. –Пермь: Кн. мир; Звезда, 2002. –205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2.Коджаспирова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Г.М. Технические средства обучения и методика их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использования: учеб. пособие для студ.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 Г.М.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Коджаспирова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К.В. Петров. – М.: Изд. «Академия», 2003. –256 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7.Проект «Школа здоровья» / под редакцией И.В. Кузнецовой. - Москва, 1999.–208 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8.Смирнов Н.К.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технологии в работе учителя и школы / Н.К. Смирнов. –М., АРКТИ, 2003.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9.Современные образовательные технологии: учебное пособие /коллектив авторов; под ред. Н.В.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Бордовской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–2-е изд., стер. –М.: НОРУС, 2011. – 432 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10.Халемский Х.А. Школа  - территория здоровья / Х.А.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Халемский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// Педагогика. – 2005. –No3. –С.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://fs01.metod-kopilka.ru/files/2014/11/20/Zdorovesberegayuschie_tehnologii_1416470836.rar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http://www.uchportal.ru/_ld/149/14965_fizminutki.rar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http://nsportal.ru/shkola/tekhnologiya/library/2015/03/16/organizatsiya-refleksii-na-urokakh-tekhnologii-v-usloviyakh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nsportal.ru/sites/default/files/2012/10/29/primernye_varianty_nachala_i_okonchaniyaya_urokov.docx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7277661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410379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Чтобы сделать ребенка умным и рассудительным, сделайте его крепким и здоровым.</a:t>
            </a:r>
          </a:p>
          <a:p>
            <a:pPr algn="r"/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Ж.Ж. Руссо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sibchildren.ru/images/news/2015/50/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54" y="2557531"/>
            <a:ext cx="7128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96" y="1340768"/>
            <a:ext cx="5472608" cy="17876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lib.exdat.com/tw_files2/urls_55/5/d-4940/4940_html_maaa6d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920" y="1524558"/>
            <a:ext cx="2952328" cy="41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4880" y="3456816"/>
            <a:ext cx="5256584" cy="178762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Будьте здоровы!!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61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9" y="692696"/>
            <a:ext cx="79997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Здоровье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полного физического, духовного и социального благополучия, а не только отсутствие болезней и физических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недостатков.</a:t>
            </a:r>
          </a:p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77665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90623" y="692696"/>
            <a:ext cx="619268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ребенка, его социально-психологическая адаптация, нормальный рост и развитие во многом определяются средой, в которой он живет. Для ребенка от 6 до 17 лет этой средой является система образования, т.к. с пребыванием в учреждениях образования связаны более 70% времени его бодрствования.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3498267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67844" y="889843"/>
            <a:ext cx="5580620" cy="46628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последних исследований лишь 10% всех детей, ежегодно поступающих в школу, являются здоровыми, остальные имеют какие-либо отклонения в состоянии здоровья. Поэтому задача педагогов по формированию у школьников навыков здорового образа жизни всегда  стоит на первом месте.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0744706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14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67844" y="332656"/>
            <a:ext cx="5580620" cy="280076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на занятиях дополнительного образования, чтобы обеспечить ребенку возможность сохранения здоровья, формирования у него необходимых знаний, умений и навыков по здоровому образу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7844" y="3140968"/>
            <a:ext cx="5580620" cy="31393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потребности в ЗОЖ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сохранению и укреплению здоровья ребенка, созданию благоприятной атмосферы в коллективе.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каждому ребенку осознать свои способности, создать условия для их  дальнейшего развития.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50159359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1" y="488866"/>
            <a:ext cx="8784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31538" y="119675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основаны на возрастных особенностях познавательной деятельности детей,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оптимальном уровне трудности (сложности),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форм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двигательных и статических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и сочетании различных форм предоставлении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благоприятной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мотивации к учебе (“педагогика успеха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культивировании у учащихся знаний по вопросам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3683280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14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3428608"/>
            <a:ext cx="741682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717496" y="515028"/>
            <a:ext cx="3452662" cy="1623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5280533" y="593682"/>
            <a:ext cx="3615484" cy="146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</a:t>
            </a:r>
          </a:p>
        </p:txBody>
      </p:sp>
      <p:sp>
        <p:nvSpPr>
          <p:cNvPr id="6" name="Овал 5"/>
          <p:cNvSpPr/>
          <p:nvPr/>
        </p:nvSpPr>
        <p:spPr>
          <a:xfrm>
            <a:off x="521766" y="4700862"/>
            <a:ext cx="36144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обеспечения социально-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психилогического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благополучия ребенка.</a:t>
            </a:r>
          </a:p>
        </p:txBody>
      </p:sp>
      <p:sp>
        <p:nvSpPr>
          <p:cNvPr id="10" name="Овал 9"/>
          <p:cNvSpPr/>
          <p:nvPr/>
        </p:nvSpPr>
        <p:spPr>
          <a:xfrm>
            <a:off x="5300384" y="4765272"/>
            <a:ext cx="3615484" cy="1591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7962818">
            <a:off x="5788683" y="2296302"/>
            <a:ext cx="948161" cy="28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516287">
            <a:off x="2955519" y="2293978"/>
            <a:ext cx="948161" cy="28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621247">
            <a:off x="5821343" y="4272006"/>
            <a:ext cx="948161" cy="28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7131729">
            <a:off x="2955519" y="4292220"/>
            <a:ext cx="948161" cy="289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5952" y="2792772"/>
            <a:ext cx="5472392" cy="1272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5621165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prezentazia.ucoz.ru/zifri/1257091148_flower_pattern_background_wa03_004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1" y="488866"/>
            <a:ext cx="8784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1373398"/>
            <a:ext cx="73581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принцип «Не навреди!»;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сознательности и активности;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-непрерывности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процесса;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-систематичности и последовательности;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-принцип доступности и индивидуальности;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-всестороннего и гармонического развития личности;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-системного чередования нагрузок и отдыха;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-постепенного наращивания оздоровительных воздействий;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-возрастной адекватности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3683280"/>
      </p:ext>
    </p:extLst>
  </p:cSld>
  <p:clrMapOvr>
    <a:masterClrMapping/>
  </p:clrMapOvr>
  <p:transition spd="slow" advTm="24616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3|0.2|0.4|0.4|0.7|0.4|0.3|1.6|0.4|1.2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0.7|0.9|1.7|0.8|1|0.9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1596</TotalTime>
  <Words>649</Words>
  <Application>Microsoft Office PowerPoint</Application>
  <PresentationFormat>Экран (4:3)</PresentationFormat>
  <Paragraphs>90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146</cp:revision>
  <dcterms:created xsi:type="dcterms:W3CDTF">2014-11-02T14:35:18Z</dcterms:created>
  <dcterms:modified xsi:type="dcterms:W3CDTF">2018-03-05T05:08:21Z</dcterms:modified>
</cp:coreProperties>
</file>