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312" r:id="rId2"/>
    <p:sldId id="310" r:id="rId3"/>
    <p:sldId id="314" r:id="rId4"/>
    <p:sldId id="316" r:id="rId5"/>
    <p:sldId id="302" r:id="rId6"/>
    <p:sldId id="277" r:id="rId7"/>
    <p:sldId id="305" r:id="rId8"/>
    <p:sldId id="282" r:id="rId9"/>
    <p:sldId id="285" r:id="rId10"/>
    <p:sldId id="279" r:id="rId11"/>
    <p:sldId id="287" r:id="rId12"/>
    <p:sldId id="288" r:id="rId13"/>
    <p:sldId id="289" r:id="rId14"/>
    <p:sldId id="290" r:id="rId15"/>
    <p:sldId id="307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15" autoAdjust="0"/>
    <p:restoredTop sz="94660"/>
  </p:normalViewPr>
  <p:slideViewPr>
    <p:cSldViewPr>
      <p:cViewPr>
        <p:scale>
          <a:sx n="118" d="100"/>
          <a:sy n="118" d="100"/>
        </p:scale>
        <p:origin x="-15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94D698-B0DD-4F49-806F-5E8FEE56F659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F80FA21-D722-4014-B654-D130E08ED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62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6994044" cy="4714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Семинар – практикум «Сохранение и укрепление здоровья воспитанников детского дома»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534044"/>
          </a:xfrm>
        </p:spPr>
        <p:txBody>
          <a:bodyPr/>
          <a:lstStyle/>
          <a:p>
            <a:r>
              <a:rPr lang="ru-RU" sz="2000" b="1" dirty="0" smtClean="0"/>
              <a:t>5. Шлем -</a:t>
            </a:r>
            <a:r>
              <a:rPr lang="ru-RU" sz="2000" dirty="0" smtClean="0"/>
              <a:t>Символ мужества и духа воина. Тот, кто выбрал этот объект, довольно импульсивен и на данный момент не способен принимать решения.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2050" name="Picture 2" descr="https://s.mediasole.ru/images/593/593535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4500554" cy="4500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1" y="100010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6. Книги</a:t>
            </a:r>
            <a:r>
              <a:rPr lang="en-US" b="1" dirty="0" smtClean="0"/>
              <a:t> - c</a:t>
            </a:r>
            <a:r>
              <a:rPr lang="ru-RU" dirty="0" smtClean="0"/>
              <a:t>имволизируют стремление к знаниям. </a:t>
            </a:r>
            <a:endParaRPr lang="ru-RU" b="1" dirty="0"/>
          </a:p>
        </p:txBody>
      </p:sp>
      <p:pic>
        <p:nvPicPr>
          <p:cNvPr id="1026" name="Picture 2" descr="C:\Users\1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667388" cy="376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/>
              <a:t>7. Молоток</a:t>
            </a:r>
            <a:r>
              <a:rPr lang="en-US" sz="1800" b="1" dirty="0" smtClean="0"/>
              <a:t> -  </a:t>
            </a:r>
            <a:r>
              <a:rPr lang="ru-RU" sz="1800" dirty="0" smtClean="0"/>
              <a:t>Показывает  желание получить что-то силой. Человек, выбравший этот объект, может находиться в конфликте с самим собой.</a:t>
            </a:r>
            <a:endParaRPr lang="en-US" sz="1800" dirty="0" smtClean="0"/>
          </a:p>
          <a:p>
            <a:endParaRPr lang="ru-RU" sz="1800" b="1" dirty="0" smtClean="0"/>
          </a:p>
          <a:p>
            <a:endParaRPr lang="ru-RU" dirty="0"/>
          </a:p>
        </p:txBody>
      </p:sp>
      <p:pic>
        <p:nvPicPr>
          <p:cNvPr id="2050" name="Picture 2" descr="C:\Users\1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02079"/>
            <a:ext cx="3429023" cy="274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928802"/>
            <a:ext cx="5715000" cy="4286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114298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8. Маски</a:t>
            </a:r>
            <a:r>
              <a:rPr lang="en-US" b="1" dirty="0" smtClean="0"/>
              <a:t> - </a:t>
            </a:r>
            <a:r>
              <a:rPr lang="ru-RU" dirty="0" smtClean="0"/>
              <a:t>Отображают как положительные, так и отрицательные эмоции человека по отношению к окружающим.</a:t>
            </a:r>
          </a:p>
          <a:p>
            <a:pPr fontAlgn="base"/>
            <a:endParaRPr lang="en-US" dirty="0" smtClean="0"/>
          </a:p>
          <a:p>
            <a:pPr fontAlgn="base"/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5100" y="1909349"/>
            <a:ext cx="6851676" cy="42822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1142984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9. Картина</a:t>
            </a:r>
            <a:r>
              <a:rPr lang="en-US" b="1" dirty="0" smtClean="0"/>
              <a:t> - </a:t>
            </a:r>
            <a:r>
              <a:rPr lang="ru-RU" dirty="0" smtClean="0"/>
              <a:t>Показывает стабильное эмоциональное состояние человека и ясность в его делах.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теперь узнай о своем эмоциональном состоянии!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200" b="1" dirty="0" smtClean="0"/>
              <a:t>1. Качели - </a:t>
            </a:r>
            <a:r>
              <a:rPr lang="ru-RU" sz="2200" dirty="0" smtClean="0"/>
              <a:t>показывают  виртуальную  игру в жизни . Человек, который выбрал их, имеет сильную одержимость или зависимость к флирту,легкому отношению к происходящим событиям.</a:t>
            </a:r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ru-RU" sz="2200" dirty="0" smtClean="0"/>
          </a:p>
          <a:p>
            <a:pPr fontAlgn="base"/>
            <a:endParaRPr lang="ru-RU" b="1" dirty="0"/>
          </a:p>
        </p:txBody>
      </p:sp>
      <p:pic>
        <p:nvPicPr>
          <p:cNvPr id="3074" name="Picture 2" descr="C:\Users\1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143248"/>
            <a:ext cx="4214822" cy="3161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071546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10. Колесо</a:t>
            </a:r>
            <a:r>
              <a:rPr lang="en-US" b="1" dirty="0" smtClean="0"/>
              <a:t> - </a:t>
            </a:r>
            <a:r>
              <a:rPr lang="ru-RU" dirty="0" smtClean="0"/>
              <a:t>Это союз между окружением и близкими людьми. Однако тот, кто выбрал этот объект, ходит по кругу и не желает менять что-то в своей жизни.</a:t>
            </a:r>
            <a:endParaRPr lang="en-US" dirty="0" smtClean="0"/>
          </a:p>
          <a:p>
            <a:pPr fontAlgn="base"/>
            <a:endParaRPr lang="ru-RU" b="1" dirty="0"/>
          </a:p>
        </p:txBody>
      </p:sp>
      <p:pic>
        <p:nvPicPr>
          <p:cNvPr id="5122" name="Picture 2" descr="C:\Users\1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800" b="1" dirty="0" smtClean="0"/>
              <a:t>11. Колбасы</a:t>
            </a:r>
            <a:r>
              <a:rPr lang="en-US" sz="1800" b="1" dirty="0" smtClean="0"/>
              <a:t> - </a:t>
            </a:r>
            <a:r>
              <a:rPr lang="ru-RU" sz="1800" dirty="0" smtClean="0"/>
              <a:t>Показывают связь с нашим физическим состоянием. У тех, кто выбрал их, могут быть скрытые проблемы со здоровьем, особенно с пищеварением.</a:t>
            </a:r>
            <a:endParaRPr lang="en-US" sz="1800" dirty="0" smtClean="0"/>
          </a:p>
          <a:p>
            <a:pPr fontAlgn="base"/>
            <a:endParaRPr lang="ru-RU" sz="1800" b="1" dirty="0"/>
          </a:p>
        </p:txBody>
      </p:sp>
      <p:pic>
        <p:nvPicPr>
          <p:cNvPr id="6146" name="Picture 2" descr="C:\Users\1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6238892" cy="4159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857364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12. Решетка</a:t>
            </a:r>
            <a:r>
              <a:rPr lang="en-US" b="1" dirty="0" smtClean="0"/>
              <a:t> - </a:t>
            </a:r>
            <a:r>
              <a:rPr lang="ru-RU" dirty="0" smtClean="0"/>
              <a:t>Человек, выбравший ее, скорее всего, замкнутый и одинокий, он тревожен или находится в депрессии.</a:t>
            </a:r>
            <a:endParaRPr lang="en-US" dirty="0" smtClean="0"/>
          </a:p>
          <a:p>
            <a:pPr fontAlgn="base"/>
            <a:endParaRPr lang="ru-RU" b="1" dirty="0"/>
          </a:p>
        </p:txBody>
      </p:sp>
      <p:pic>
        <p:nvPicPr>
          <p:cNvPr id="7170" name="Picture 2" descr="C:\Users\1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7" y="2738628"/>
            <a:ext cx="3746000" cy="304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714488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13. Лестница</a:t>
            </a:r>
            <a:r>
              <a:rPr lang="en-US" b="1" dirty="0" smtClean="0"/>
              <a:t> - </a:t>
            </a:r>
            <a:r>
              <a:rPr lang="ru-RU" dirty="0" smtClean="0"/>
              <a:t>Если ы выбрал этот объект, то хочешь достичь своей цели и стремишься к этому. Сломанные перекладины — проблемы на пути к мечте.</a:t>
            </a:r>
            <a:endParaRPr lang="ru-RU" b="1" dirty="0"/>
          </a:p>
        </p:txBody>
      </p:sp>
      <p:pic>
        <p:nvPicPr>
          <p:cNvPr id="10242" name="Picture 2" descr="http://kottedj.jofo.me/data/userfiles/574/images/1087105-promezhutochnaya_ploshhadka_lestnicy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728" y="1500174"/>
            <a:ext cx="71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«Забота о здоровье — это важнейший труд педагогов. От жизнерадостности</a:t>
            </a:r>
            <a:r>
              <a:rPr kumimoji="0" lang="ru-RU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бодрости детей зависит их духовная жизнь, мировоззрение, умственное развитие, прочность знаний, вера в свои силы».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А. Сухомлинский.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928926" y="285728"/>
            <a:ext cx="6215074" cy="525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s.mediasole.ru/images/593/593543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715000" cy="398145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85918" y="1428736"/>
            <a:ext cx="67151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RobotoRegular"/>
                <a:cs typeface="Arial" pitchFamily="34" charset="0"/>
              </a:rPr>
              <a:t>14. Ящики</a:t>
            </a:r>
            <a:r>
              <a:rPr lang="en-US" b="1" dirty="0" smtClean="0">
                <a:solidFill>
                  <a:srgbClr val="333333"/>
                </a:solidFill>
                <a:latin typeface="RobotoRegular"/>
                <a:cs typeface="Arial" pitchFamily="34" charset="0"/>
              </a:rPr>
              <a:t> - </a:t>
            </a:r>
            <a:r>
              <a:rPr lang="ru-RU" b="1" dirty="0" smtClean="0">
                <a:solidFill>
                  <a:srgbClr val="333333"/>
                </a:solidFill>
                <a:latin typeface="RobotoRegular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  <a:cs typeface="Arial" pitchFamily="34" charset="0"/>
              </a:rPr>
              <a:t>оказывают нашу личность. Это условный контейнер, который предназначен, чтобы скрыть что-то от окружающих. Что именно — </a:t>
            </a:r>
            <a:r>
              <a:rPr lang="ru-RU" dirty="0" smtClean="0">
                <a:solidFill>
                  <a:srgbClr val="333333"/>
                </a:solidFill>
                <a:latin typeface="RobotoRegular"/>
                <a:cs typeface="Arial" pitchFamily="34" charset="0"/>
              </a:rPr>
              <a:t>вам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  <a:cs typeface="Arial" pitchFamily="34" charset="0"/>
              </a:rPr>
              <a:t> виднее.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78592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15. Метла - </a:t>
            </a:r>
            <a:r>
              <a:rPr lang="ru-RU" dirty="0" smtClean="0"/>
              <a:t>Показывает твои скрытые желания, касающиеся отношений с любимым человеком.</a:t>
            </a:r>
            <a:endParaRPr lang="ru-RU" b="1" dirty="0"/>
          </a:p>
        </p:txBody>
      </p:sp>
      <p:pic>
        <p:nvPicPr>
          <p:cNvPr id="32770" name="Picture 2" descr="C:\Users\1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57150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78592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16. Сломанный стул - </a:t>
            </a:r>
            <a:r>
              <a:rPr lang="ru-RU" dirty="0" smtClean="0"/>
              <a:t>Сейчас у тебя период нестабильности, стресса и усталости.</a:t>
            </a:r>
            <a:endParaRPr lang="ru-RU" b="1" dirty="0"/>
          </a:p>
        </p:txBody>
      </p:sp>
      <p:pic>
        <p:nvPicPr>
          <p:cNvPr id="33794" name="Picture 2" descr="C:\Users\1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5143516" cy="3814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428736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17. Разбитое зеркало - </a:t>
            </a:r>
            <a:r>
              <a:rPr lang="ru-RU" dirty="0" smtClean="0"/>
              <a:t>Показывает нас такими, какими мы видим себя. Разбитое зеркало отражает нашу внутреннюю борьбу, в результате которой мы чувствуем себя плохо.</a:t>
            </a:r>
            <a:endParaRPr lang="ru-RU" b="1" dirty="0"/>
          </a:p>
        </p:txBody>
      </p:sp>
      <p:pic>
        <p:nvPicPr>
          <p:cNvPr id="34818" name="Picture 2" descr="C:\Users\1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928802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18. Щипцы - </a:t>
            </a:r>
            <a:r>
              <a:rPr lang="ru-RU" dirty="0" smtClean="0"/>
              <a:t>Ты находишься в угнетенном состоянии, но должен сделать выбор и принять важное решение.</a:t>
            </a:r>
            <a:endParaRPr lang="ru-RU" b="1" dirty="0"/>
          </a:p>
        </p:txBody>
      </p:sp>
      <p:pic>
        <p:nvPicPr>
          <p:cNvPr id="35842" name="Picture 2" descr="C:\Users\1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5242342" cy="1983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214422"/>
            <a:ext cx="65008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Несмотря на результаты теста, в наших силах изменить собственное эмоциональное состояние.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Возможно, кому-то нужно привнести больше ярких красок в жизнь,кому то изменить привычный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образ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smtClean="0">
                <a:solidFill>
                  <a:schemeClr val="tx2">
                    <a:lumMod val="50000"/>
                  </a:schemeClr>
                </a:solidFill>
              </a:rPr>
              <a:t> жизни, </a:t>
            </a:r>
          </a:p>
          <a:p>
            <a:pPr algn="ctr">
              <a:lnSpc>
                <a:spcPct val="150000"/>
              </a:lnSpc>
            </a:pPr>
            <a:r>
              <a:rPr lang="ru-RU" sz="2400" b="1" i="1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кому-то просто отдохнуть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u="sng" dirty="0" smtClean="0"/>
              <a:t>План работы: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/>
              <a:t>1.Организация работы по сохранению жизни  и укреплению здоровья  воспитанников.</a:t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Шермер Т.П.,врач </a:t>
            </a:r>
            <a:br>
              <a:rPr lang="ru-RU" sz="2200" b="1" dirty="0" smtClean="0"/>
            </a:br>
            <a:r>
              <a:rPr lang="ru-RU" sz="2200" b="1" dirty="0" smtClean="0"/>
              <a:t>2. Формы и методы работы с детьми дошкольного возраста по ЗОЖ.</a:t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Конькова Р.Р.,воспитатель дошкольной ГСТ</a:t>
            </a:r>
            <a:br>
              <a:rPr lang="ru-RU" sz="2200" b="1" dirty="0" smtClean="0"/>
            </a:br>
            <a:r>
              <a:rPr lang="ru-RU" sz="2200" b="1" dirty="0" smtClean="0"/>
              <a:t>3. Здоровьесберегающие технологии на занятиях декоративно – прикладным творчеством</a:t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Костенко Е.А.,педагог дополнительного</a:t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образования,руководитель МО</a:t>
            </a:r>
            <a:br>
              <a:rPr lang="ru-RU" sz="2200" b="1" dirty="0" smtClean="0"/>
            </a:b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smtClean="0"/>
              <a:t>4. Занятия восточными единоборствами (каратэ) как способ укрепления здоровья.</a:t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Темиржанов Ч.Р.,педагог дополнительного </a:t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образования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571612"/>
            <a:ext cx="69294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Тест </a:t>
            </a:r>
          </a:p>
          <a:p>
            <a:pPr algn="ctr"/>
            <a:r>
              <a:rPr lang="ru-RU" sz="5400" b="1" smtClean="0">
                <a:solidFill>
                  <a:schemeClr val="tx2">
                    <a:lumMod val="75000"/>
                  </a:schemeClr>
                </a:solidFill>
              </a:rPr>
              <a:t>«Узнай, что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скрывается у тебя в глубине души»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«Узнай, что скрывается у тебя в глубине души»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Эмоции управляют нами и нашей жизнью больше, чем мы думаем. Наше настроение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зависеть от различных факторов: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погоды, взаимоотношений с окружающими людьми, собственных мыслей.</a:t>
            </a:r>
          </a:p>
          <a:p>
            <a:pPr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того ,чтобы узнать в каком эмоциональном состоянии вы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находитесь сейчас, необходимо всего лишь выбрать один из предметов на картинке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кроме банок с краской и игрушек)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.mediasole.ru/images/593/593529/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3. Корзина яблок -</a:t>
            </a:r>
            <a:r>
              <a:rPr lang="en-US" b="1" dirty="0" smtClean="0"/>
              <a:t> </a:t>
            </a:r>
            <a:r>
              <a:rPr lang="ru-RU" b="1" dirty="0" smtClean="0"/>
              <a:t>э</a:t>
            </a:r>
            <a:r>
              <a:rPr lang="ru-RU" dirty="0" smtClean="0"/>
              <a:t>то символ знаний, мудрости, достижения личной цели и счастья.</a:t>
            </a:r>
            <a:endParaRPr lang="ru-RU" b="1" dirty="0" smtClean="0"/>
          </a:p>
        </p:txBody>
      </p:sp>
      <p:pic>
        <p:nvPicPr>
          <p:cNvPr id="22530" name="Picture 2" descr="https://s.mediasole.ru/images/593/593533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5715000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928671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2. Велосипед</a:t>
            </a:r>
            <a:r>
              <a:rPr lang="ru-RU" dirty="0" smtClean="0"/>
              <a:t> символизирует внутренний баланс и стремление к чему-то новому. Если вы выбрали его, значит в вас присутствует желание изменить окружение,  пересмотреть ценности или требуеться перемена событий.</a:t>
            </a:r>
          </a:p>
          <a:p>
            <a:pPr fontAlgn="base"/>
            <a:r>
              <a:rPr lang="ru-RU" dirty="0" smtClean="0"/>
              <a:t> </a:t>
            </a:r>
          </a:p>
        </p:txBody>
      </p:sp>
      <p:pic>
        <p:nvPicPr>
          <p:cNvPr id="21506" name="Picture 2" descr="https://s.mediasole.ru/images/593/593532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71500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000108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4. Гвозди - о</a:t>
            </a:r>
            <a:r>
              <a:rPr lang="ru-RU" dirty="0" smtClean="0"/>
              <a:t>бъект показывает насилие по отношению к себе и окружающим людям, достаточно сложную эмоциональную ситуацию и измененную психику.</a:t>
            </a:r>
            <a:endParaRPr lang="en-US" dirty="0" smtClean="0"/>
          </a:p>
          <a:p>
            <a:pPr fontAlgn="base"/>
            <a:endParaRPr lang="ru-RU" b="1" dirty="0" smtClean="0"/>
          </a:p>
        </p:txBody>
      </p:sp>
      <p:pic>
        <p:nvPicPr>
          <p:cNvPr id="23554" name="Picture 2" descr="https://s.mediasole.ru/images/593/593534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7527</TotalTime>
  <Words>504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Семинар – практикум «Сохранение и укрепление здоровья воспитанников детского дома»</vt:lpstr>
      <vt:lpstr>Слайд 2</vt:lpstr>
      <vt:lpstr>                 План работы:  1.Организация работы по сохранению жизни  и укреплению здоровья  воспитанников.                                        Шермер Т.П.,врач  2. Формы и методы работы с детьми дошкольного возраста по ЗОЖ.                                        Конькова Р.Р.,воспитатель дошкольной ГСТ 3. Здоровьесберегающие технологии на занятиях декоративно – прикладным творчеством                                        Костенко Е.А.,педагог дополнительного                                        образования,руководитель МО   4. Занятия восточными единоборствами (каратэ) как способ укрепления здоровья.                                        Темиржанов Ч.Р.,педагог дополнительного                                         образования   </vt:lpstr>
      <vt:lpstr>Слайд 4</vt:lpstr>
      <vt:lpstr> «Узнай, что скрывается у тебя в глубине души»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 теперь узнай о своем эмоциональном состоянии!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202</cp:revision>
  <dcterms:created xsi:type="dcterms:W3CDTF">2017-01-06T02:59:05Z</dcterms:created>
  <dcterms:modified xsi:type="dcterms:W3CDTF">2018-03-05T03:55:39Z</dcterms:modified>
</cp:coreProperties>
</file>