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7" r:id="rId3"/>
    <p:sldId id="278" r:id="rId4"/>
    <p:sldId id="270" r:id="rId5"/>
    <p:sldId id="271" r:id="rId6"/>
    <p:sldId id="272" r:id="rId7"/>
    <p:sldId id="279" r:id="rId8"/>
    <p:sldId id="280" r:id="rId9"/>
    <p:sldId id="281" r:id="rId10"/>
    <p:sldId id="284" r:id="rId11"/>
    <p:sldId id="273" r:id="rId12"/>
    <p:sldId id="274" r:id="rId13"/>
    <p:sldId id="276" r:id="rId14"/>
    <p:sldId id="275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18" autoAdjust="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B15A3B-BC3A-43D9-883E-05ECD06F3F23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FCA9B6-4F15-4CD9-8915-A7FA8BBE24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i="1" dirty="0" smtClean="0"/>
              <a:t>Формы и методы работы по формированию здорового образа жизни </a:t>
            </a:r>
            <a:r>
              <a:rPr lang="ru-RU" sz="4000" b="1" i="1" dirty="0" smtClean="0"/>
              <a:t>у </a:t>
            </a:r>
            <a:r>
              <a:rPr lang="ru-RU" sz="4000" b="1" i="1" dirty="0" smtClean="0"/>
              <a:t>детей дошкольного </a:t>
            </a:r>
            <a:r>
              <a:rPr lang="ru-RU" sz="4000" b="1" i="1" dirty="0" smtClean="0"/>
              <a:t>возраста.</a:t>
            </a:r>
            <a:endParaRPr lang="ru-RU" sz="4000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жим дня – дисциплинирует детей, приучает к определенному ритму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642917"/>
            <a:ext cx="7548614" cy="566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роза рафаиловна\20180221_171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642918"/>
            <a:ext cx="4572031" cy="3429024"/>
          </a:xfrm>
          <a:prstGeom prst="rect">
            <a:avLst/>
          </a:prstGeom>
          <a:noFill/>
        </p:spPr>
      </p:pic>
      <p:pic>
        <p:nvPicPr>
          <p:cNvPr id="4099" name="Picture 3" descr="C:\Users\1\Desktop\роза рафаиловна\20180221_172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928934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роза рафаиловна\20180221_174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953003" cy="3714752"/>
          </a:xfrm>
          <a:prstGeom prst="rect">
            <a:avLst/>
          </a:prstGeom>
          <a:noFill/>
        </p:spPr>
      </p:pic>
      <p:pic>
        <p:nvPicPr>
          <p:cNvPr id="4" name="Picture 3" descr="C:\Users\1\Desktop\роза рафаиловна\20180221_171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роза рафаиловна\20180224_170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4500562" cy="3375422"/>
          </a:xfrm>
          <a:prstGeom prst="rect">
            <a:avLst/>
          </a:prstGeom>
          <a:noFill/>
        </p:spPr>
      </p:pic>
      <p:pic>
        <p:nvPicPr>
          <p:cNvPr id="7171" name="Picture 3" descr="C:\Users\1\Desktop\роза рафаиловна\20180224_17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4929190" cy="3696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ИРАМИДА СОЗДАНИЯ РЕЗЕРВОВ ЗДОРОВЬЯ Занятия физкультурой, прогулки Рациональ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Тот, кто с солнышком встаёт, Делает зарядку, Чистит зубы по утрам и играет в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714356"/>
            <a:ext cx="7310488" cy="5482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Развитие здравоохранения – 10% Экология – 20% Наследственность – 20% Образ ж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928669"/>
            <a:ext cx="7262862" cy="5447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ЗАДАЧИ РАБОТЫ ПО ФОРМИРОВАНИЮ КУЛЬТУРЫ ЗОЖ У ДОШКОЛЬНИКОВ формировать предст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834366" cy="587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оза рафаиловна\20180225_17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857620" cy="2893215"/>
          </a:xfrm>
          <a:prstGeom prst="rect">
            <a:avLst/>
          </a:prstGeom>
          <a:noFill/>
        </p:spPr>
      </p:pic>
      <p:pic>
        <p:nvPicPr>
          <p:cNvPr id="1027" name="Picture 3" descr="C:\Users\1\Desktop\роза рафаиловна\20180225_185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оза рафаиловна\20180225_19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667283" cy="3500462"/>
          </a:xfrm>
          <a:prstGeom prst="rect">
            <a:avLst/>
          </a:prstGeom>
          <a:noFill/>
        </p:spPr>
      </p:pic>
      <p:pic>
        <p:nvPicPr>
          <p:cNvPr id="2051" name="Picture 3" descr="C:\Users\1\Desktop\роза рафаиловна\20180225_19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3" y="2643182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роза рафаиловна\20180221_184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643438" cy="3482579"/>
          </a:xfrm>
          <a:prstGeom prst="rect">
            <a:avLst/>
          </a:prstGeom>
          <a:noFill/>
        </p:spPr>
      </p:pic>
      <p:pic>
        <p:nvPicPr>
          <p:cNvPr id="3074" name="Picture 2" descr="C:\Users\1\Desktop\роза рафаиловна\1517744666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u="sng" dirty="0" smtClean="0"/>
              <a:t>Профилактические </a:t>
            </a:r>
            <a:r>
              <a:rPr lang="ru-RU" b="1" u="sng" dirty="0" smtClean="0"/>
              <a:t>мероприятия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утренняя </a:t>
            </a:r>
            <a:r>
              <a:rPr lang="ru-RU" b="1" dirty="0" smtClean="0"/>
              <a:t>гимнастика; </a:t>
            </a:r>
          </a:p>
          <a:p>
            <a:r>
              <a:rPr lang="ru-RU" b="1" dirty="0" smtClean="0"/>
              <a:t>спортивные игры;  </a:t>
            </a:r>
          </a:p>
          <a:p>
            <a:r>
              <a:rPr lang="ru-RU" b="1" dirty="0" smtClean="0"/>
              <a:t>спортивные досуги, </a:t>
            </a:r>
          </a:p>
          <a:p>
            <a:r>
              <a:rPr lang="ru-RU" b="1" dirty="0" smtClean="0"/>
              <a:t>с</a:t>
            </a:r>
            <a:r>
              <a:rPr lang="ru-RU" b="1" dirty="0" smtClean="0"/>
              <a:t>портивные праздники</a:t>
            </a:r>
            <a:r>
              <a:rPr lang="ru-RU" b="1" dirty="0" smtClean="0"/>
              <a:t>;  </a:t>
            </a:r>
          </a:p>
          <a:p>
            <a:r>
              <a:rPr lang="ru-RU" b="1" dirty="0" smtClean="0"/>
              <a:t>подвижные игры на прогулке. 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Виды физкультурных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игровые</a:t>
            </a:r>
            <a:r>
              <a:rPr lang="ru-RU" b="1" dirty="0" smtClean="0"/>
              <a:t>; </a:t>
            </a:r>
            <a:endParaRPr lang="ru-RU" dirty="0" smtClean="0"/>
          </a:p>
          <a:p>
            <a:r>
              <a:rPr lang="ru-RU" b="1" dirty="0" smtClean="0"/>
              <a:t>сюжетно-ролевые </a:t>
            </a:r>
            <a:r>
              <a:rPr lang="kk-KZ" b="1" dirty="0" smtClean="0"/>
              <a:t>; </a:t>
            </a:r>
            <a:endParaRPr lang="ru-RU" dirty="0" smtClean="0"/>
          </a:p>
          <a:p>
            <a:r>
              <a:rPr lang="ru-RU" b="1" dirty="0" smtClean="0"/>
              <a:t>прогулки-походы;  </a:t>
            </a:r>
            <a:endParaRPr lang="ru-RU" dirty="0" smtClean="0"/>
          </a:p>
          <a:p>
            <a:r>
              <a:rPr lang="ru-RU" b="1" dirty="0" smtClean="0"/>
              <a:t>игровые </a:t>
            </a:r>
            <a:r>
              <a:rPr lang="ru-RU" b="1" dirty="0" smtClean="0"/>
              <a:t>эстафеты-соревнования;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pPr algn="ctr"/>
            <a:r>
              <a:rPr lang="ru-RU" b="1" u="sng" dirty="0" smtClean="0"/>
              <a:t>М</a:t>
            </a:r>
            <a:r>
              <a:rPr lang="ru-RU" b="1" u="sng" dirty="0" smtClean="0"/>
              <a:t>етоды и приёмы</a:t>
            </a:r>
            <a:r>
              <a:rPr lang="ru-RU" u="sng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49424"/>
            <a:ext cx="8643998" cy="432511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Рассказы </a:t>
            </a:r>
            <a:r>
              <a:rPr lang="ru-RU" b="1" dirty="0" smtClean="0"/>
              <a:t>и беседы воспитателя;  </a:t>
            </a:r>
            <a:endParaRPr lang="ru-RU" dirty="0" smtClean="0"/>
          </a:p>
          <a:p>
            <a:r>
              <a:rPr lang="ru-RU" b="1" dirty="0" smtClean="0"/>
              <a:t>Заучивание </a:t>
            </a:r>
            <a:r>
              <a:rPr lang="ru-RU" b="1" dirty="0" smtClean="0"/>
              <a:t>стихотворений;  </a:t>
            </a:r>
            <a:endParaRPr lang="ru-RU" dirty="0" smtClean="0"/>
          </a:p>
          <a:p>
            <a:r>
              <a:rPr lang="ru-RU" b="1" dirty="0" smtClean="0"/>
              <a:t>М</a:t>
            </a:r>
            <a:r>
              <a:rPr lang="ru-RU" b="1" dirty="0" smtClean="0"/>
              <a:t>оделирование </a:t>
            </a:r>
            <a:r>
              <a:rPr lang="ru-RU" b="1" dirty="0" smtClean="0"/>
              <a:t>различных ситуаций; </a:t>
            </a:r>
            <a:endParaRPr lang="ru-RU" dirty="0" smtClean="0"/>
          </a:p>
          <a:p>
            <a:r>
              <a:rPr lang="ru-RU" b="1" dirty="0" smtClean="0"/>
              <a:t>Рассматривание иллюстраций</a:t>
            </a:r>
            <a:r>
              <a:rPr lang="ru-RU" b="1" dirty="0" smtClean="0"/>
              <a:t>,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сюжетных</a:t>
            </a:r>
            <a:r>
              <a:rPr lang="ru-RU" b="1" dirty="0" smtClean="0"/>
              <a:t>, предметных картинок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   плакатов</a:t>
            </a:r>
            <a:r>
              <a:rPr lang="ru-RU" b="1" dirty="0" smtClean="0"/>
              <a:t>;  </a:t>
            </a:r>
            <a:endParaRPr lang="ru-RU" dirty="0" smtClean="0"/>
          </a:p>
          <a:p>
            <a:r>
              <a:rPr lang="ru-RU" b="1" dirty="0" smtClean="0"/>
              <a:t>Сюжетно-ролевые </a:t>
            </a:r>
            <a:r>
              <a:rPr lang="ru-RU" b="1" dirty="0" smtClean="0"/>
              <a:t>игры;  </a:t>
            </a:r>
            <a:endParaRPr lang="ru-RU" dirty="0" smtClean="0"/>
          </a:p>
          <a:p>
            <a:r>
              <a:rPr lang="ru-RU" b="1" dirty="0" smtClean="0"/>
              <a:t>Дидактические </a:t>
            </a:r>
            <a:r>
              <a:rPr lang="ru-RU" b="1" dirty="0" smtClean="0"/>
              <a:t>игры;  </a:t>
            </a:r>
            <a:endParaRPr lang="ru-RU" dirty="0" smtClean="0"/>
          </a:p>
          <a:p>
            <a:r>
              <a:rPr lang="ru-RU" b="1" dirty="0" smtClean="0"/>
              <a:t>Подвижные </a:t>
            </a:r>
            <a:r>
              <a:rPr lang="ru-RU" b="1" dirty="0" smtClean="0"/>
              <a:t>игры; </a:t>
            </a:r>
            <a:endParaRPr lang="ru-RU" dirty="0" smtClean="0"/>
          </a:p>
          <a:p>
            <a:r>
              <a:rPr lang="ru-RU" b="1" dirty="0" smtClean="0"/>
              <a:t>Совместные  </a:t>
            </a:r>
            <a:r>
              <a:rPr lang="ru-RU" b="1" dirty="0" smtClean="0"/>
              <a:t>прогулки на </a:t>
            </a:r>
            <a:r>
              <a:rPr lang="ru-RU" b="1" dirty="0" smtClean="0"/>
              <a:t>природу;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539</TotalTime>
  <Words>87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Профилактические мероприятия</vt:lpstr>
      <vt:lpstr>Виды физкультурных занятий</vt:lpstr>
      <vt:lpstr>Методы и приёмы: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Сильная личность.</dc:title>
  <dc:creator>Пользователь Windows</dc:creator>
  <cp:lastModifiedBy>1</cp:lastModifiedBy>
  <cp:revision>33</cp:revision>
  <dcterms:created xsi:type="dcterms:W3CDTF">2015-10-28T19:35:34Z</dcterms:created>
  <dcterms:modified xsi:type="dcterms:W3CDTF">2018-03-03T05:12:13Z</dcterms:modified>
</cp:coreProperties>
</file>